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746" r:id="rId1"/>
    <p:sldMasterId id="2147483713" r:id="rId2"/>
    <p:sldMasterId id="2147483719" r:id="rId3"/>
    <p:sldMasterId id="2147483749" r:id="rId4"/>
    <p:sldMasterId id="2147483760" r:id="rId5"/>
    <p:sldMasterId id="2147483763" r:id="rId6"/>
    <p:sldMasterId id="2147483766" r:id="rId7"/>
    <p:sldMasterId id="2147483769" r:id="rId8"/>
    <p:sldMasterId id="2147483772" r:id="rId9"/>
    <p:sldMasterId id="2147483780" r:id="rId10"/>
  </p:sldMasterIdLst>
  <p:notesMasterIdLst>
    <p:notesMasterId r:id="rId15"/>
  </p:notesMasterIdLst>
  <p:handoutMasterIdLst>
    <p:handoutMasterId r:id="rId16"/>
  </p:handoutMasterIdLst>
  <p:sldIdLst>
    <p:sldId id="2196" r:id="rId11"/>
    <p:sldId id="2193" r:id="rId12"/>
    <p:sldId id="2194" r:id="rId13"/>
    <p:sldId id="2195" r:id="rId14"/>
  </p:sldIdLst>
  <p:sldSz cx="9144000" cy="5143500" type="screen16x9"/>
  <p:notesSz cx="6797675" cy="9872663"/>
  <p:custDataLst>
    <p:tags r:id="rId17"/>
  </p:custDataLst>
  <p:defaultTextStyle>
    <a:defPPr>
      <a:defRPr lang="zh-CN"/>
    </a:defPPr>
    <a:lvl1pPr marL="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383627-18D0-4FD4-B0C4-A69F5936D25D}">
          <p14:sldIdLst>
            <p14:sldId id="2196"/>
            <p14:sldId id="2193"/>
            <p14:sldId id="2194"/>
            <p14:sldId id="2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98">
          <p15:clr>
            <a:srgbClr val="A4A3A4"/>
          </p15:clr>
        </p15:guide>
        <p15:guide id="3" orient="horz" pos="16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D9D9"/>
    <a:srgbClr val="E9EDF4"/>
    <a:srgbClr val="99CCFF"/>
    <a:srgbClr val="1F497D"/>
    <a:srgbClr val="00235A"/>
    <a:srgbClr val="B70000"/>
    <a:srgbClr val="002060"/>
    <a:srgbClr val="C0504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7" autoAdjust="0"/>
    <p:restoredTop sz="98246" autoAdjust="0"/>
  </p:normalViewPr>
  <p:slideViewPr>
    <p:cSldViewPr>
      <p:cViewPr varScale="1">
        <p:scale>
          <a:sx n="93" d="100"/>
          <a:sy n="93" d="100"/>
        </p:scale>
        <p:origin x="476" y="60"/>
      </p:cViewPr>
      <p:guideLst>
        <p:guide orient="horz" pos="2182"/>
        <p:guide pos="2898"/>
        <p:guide orient="horz" pos="1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712" cy="494029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7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0AED303E-F69C-487C-B61A-1FC27B27A5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1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r">
              <a:defRPr sz="1200"/>
            </a:lvl1pPr>
          </a:lstStyle>
          <a:p>
            <a:fld id="{440473B6-8AB2-4DD0-823A-C576FA66E496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8" rIns="91235" bIns="4561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689514"/>
            <a:ext cx="5438140" cy="4442698"/>
          </a:xfrm>
          <a:prstGeom prst="rect">
            <a:avLst/>
          </a:prstGeom>
        </p:spPr>
        <p:txBody>
          <a:bodyPr vert="horz" lIns="91235" tIns="45618" rIns="91235" bIns="4561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7120A554-7C36-4AFC-A0B8-D2D5EE594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493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E352-81A5-41E6-906E-05AC6B822490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9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gi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3065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01516"/>
            <a:ext cx="6400800" cy="1314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zh-CN" altLang="en-US" sz="2400" b="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7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564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9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9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590551"/>
            <a:ext cx="7715250" cy="43576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091805"/>
            <a:ext cx="7704138" cy="34778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96025" y="4773217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46500" y="4782742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第</a:t>
            </a:r>
            <a:fld id="{7167E822-2EBE-410B-9927-99A140AE43C5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zh-CN" altLang="en-US">
                <a:solidFill>
                  <a:prstClr val="black"/>
                </a:solidFill>
              </a:rPr>
              <a:t>页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zh-CN" altLang="en-US">
                <a:solidFill>
                  <a:prstClr val="black"/>
                </a:solidFill>
              </a:rPr>
              <a:t>共</a:t>
            </a:r>
            <a:r>
              <a:rPr lang="en-US">
                <a:solidFill>
                  <a:prstClr val="black"/>
                </a:solidFill>
              </a:rPr>
              <a:t>54</a:t>
            </a:r>
            <a:r>
              <a:rPr lang="zh-CN" altLang="en-US">
                <a:solidFill>
                  <a:prstClr val="black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78297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108001"/>
            <a:ext cx="7388124" cy="411428"/>
          </a:xfrm>
          <a:prstGeom prst="rect">
            <a:avLst/>
          </a:prstGeom>
        </p:spPr>
        <p:txBody>
          <a:bodyPr lIns="81750" tIns="40874" rIns="81750" bIns="40874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61663" y="576002"/>
            <a:ext cx="8834964" cy="1492250"/>
          </a:xfrm>
          <a:prstGeom prst="rect">
            <a:avLst/>
          </a:prstGeom>
        </p:spPr>
        <p:txBody>
          <a:bodyPr lIns="81750" tIns="40874" rIns="81750" bIns="40874"/>
          <a:lstStyle>
            <a:lvl1pPr marL="318627" indent="-31862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66" indent="-263094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88" indent="-212375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384" indent="-25546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553" indent="-25546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662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328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5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2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60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2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8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3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45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12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753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44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02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53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668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839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03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9"/>
          <p:cNvSpPr>
            <a:spLocks noGrp="1"/>
          </p:cNvSpPr>
          <p:nvPr>
            <p:ph sz="quarter" idx="13"/>
          </p:nvPr>
        </p:nvSpPr>
        <p:spPr>
          <a:xfrm>
            <a:off x="416185" y="563447"/>
            <a:ext cx="8311640" cy="4163553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buFontTx/>
              <a:buBlip>
                <a:blip r:embed="rId2"/>
              </a:buBlip>
              <a:defRPr kumimoji="1" lang="zh-CN" altLang="en-US" sz="19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buFontTx/>
              <a:buBlip>
                <a:blip r:embed="rId3"/>
              </a:buBlip>
              <a:defRPr kumimoji="1" lang="zh-CN" altLang="en-US" sz="17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Tx/>
              <a:buBlip>
                <a:blip r:embed="rId4"/>
              </a:buBlip>
              <a:defRPr kumimoji="1" lang="zh-CN" altLang="en-US" sz="16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kumimoji="1" lang="zh-CN" altLang="en-US" sz="14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6182" y="123480"/>
            <a:ext cx="5407592" cy="308206"/>
          </a:xfrm>
          <a:prstGeom prst="rect">
            <a:avLst/>
          </a:prstGeom>
        </p:spPr>
        <p:txBody>
          <a:bodyPr lIns="87249" tIns="43625" rIns="87249" bIns="43625"/>
          <a:lstStyle>
            <a:lvl1pPr algn="l">
              <a:defRPr sz="2100" b="1">
                <a:solidFill>
                  <a:srgbClr val="660039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6593292" y="4767702"/>
            <a:ext cx="2371198" cy="375798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defRPr/>
            </a:lvl1pPr>
          </a:lstStyle>
          <a:p>
            <a:pPr defTabSz="914190">
              <a:defRPr/>
            </a:pPr>
            <a:r>
              <a:rPr lang="en-US" altLang="zh-CN" dirty="0">
                <a:solidFill>
                  <a:srgbClr val="FFFFFF"/>
                </a:solidFill>
              </a:rPr>
              <a:t>XX</a:t>
            </a:r>
            <a:r>
              <a:rPr lang="zh-CN" altLang="en-US" dirty="0">
                <a:solidFill>
                  <a:srgbClr val="FFFFFF"/>
                </a:solidFill>
              </a:rPr>
              <a:t>公司 </a:t>
            </a:r>
            <a:r>
              <a:rPr lang="en-US" altLang="zh-CN" dirty="0">
                <a:solidFill>
                  <a:srgbClr val="FFFFFF"/>
                </a:solidFill>
              </a:rPr>
              <a:t>2015</a:t>
            </a:r>
            <a:r>
              <a:rPr lang="zh-CN" altLang="en-US" dirty="0">
                <a:solidFill>
                  <a:srgbClr val="FFFFFF"/>
                </a:solidFill>
              </a:rPr>
              <a:t>年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190" y="51470"/>
            <a:ext cx="7718050" cy="382569"/>
          </a:xfrm>
          <a:prstGeom prst="rect">
            <a:avLst/>
          </a:prstGeom>
        </p:spPr>
        <p:txBody>
          <a:bodyPr lIns="81740" tIns="40869" rIns="81740" bIns="40869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54" y="627273"/>
            <a:ext cx="8210786" cy="4104173"/>
          </a:xfrm>
          <a:prstGeom prst="rect">
            <a:avLst/>
          </a:prstGeom>
        </p:spPr>
        <p:txBody>
          <a:bodyPr lIns="81740" tIns="40869" rIns="81740" bIns="4086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570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397" y="4683451"/>
            <a:ext cx="2132206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656" y="4683451"/>
            <a:ext cx="2896695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0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585" y="4767714"/>
            <a:ext cx="2896867" cy="273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9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567" y="4767714"/>
            <a:ext cx="2133962" cy="2732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914190">
              <a:defRPr/>
            </a:pPr>
            <a:fld id="{10413790-DA41-421A-AE39-C50414B092DE}" type="slidenum">
              <a:rPr lang="zh-CN" altLang="en-US" smtClean="0">
                <a:solidFill>
                  <a:srgbClr val="FFFFFF"/>
                </a:solidFill>
              </a:rPr>
              <a:pPr defTabSz="914190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61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73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4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1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7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6.bin"/><Relationship Id="rId5" Type="http://schemas.openxmlformats.org/officeDocument/2006/relationships/tags" Target="../tags/tag7.xml"/><Relationship Id="rId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.vml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.vml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tags" Target="../tags/tag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3.jpe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6050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1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5" y="4683449"/>
            <a:ext cx="2132206" cy="3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36" tIns="42269" rIns="84536" bIns="42269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黑体" pitchFamily="2" charset="-122"/>
                <a:ea typeface="黑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一汽蓝条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135849"/>
            <a:ext cx="3887876" cy="121993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796136" y="627534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宜居    宜业    宜游</a:t>
            </a:r>
          </a:p>
        </p:txBody>
      </p:sp>
    </p:spTree>
    <p:extLst>
      <p:ext uri="{BB962C8B-B14F-4D97-AF65-F5344CB8AC3E}">
        <p14:creationId xmlns:p14="http://schemas.microsoft.com/office/powerpoint/2010/main" val="2433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2pPr>
      <a:lvl3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3pPr>
      <a:lvl4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4pPr>
      <a:lvl5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5pPr>
      <a:lvl6pPr marL="456531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6pPr>
      <a:lvl7pPr marL="913064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7pPr>
      <a:lvl8pPr marL="1369595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8pPr>
      <a:lvl9pPr marL="1826128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9pPr>
    </p:titleStyle>
    <p:bodyStyle>
      <a:lvl1pPr marL="317036" indent="-317036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9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384" indent="-263141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0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318" indent="-212412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74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2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216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748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281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813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345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4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5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9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2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5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4177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9606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68344" y="52491"/>
            <a:ext cx="1257404" cy="3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8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87552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5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3252" y="4937568"/>
            <a:ext cx="783170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第</a:t>
            </a:r>
            <a:fld id="{D551AF74-0F38-4D4F-AB9D-27C8216154F8}" type="slidenum">
              <a:rPr lang="zh-CN" altLang="en-US" sz="800" smtClean="0">
                <a:solidFill>
                  <a:prstClr val="black"/>
                </a:solidFill>
                <a:latin typeface="微软雅黑" panose="020B0503020204020204" pitchFamily="34" charset="-122"/>
              </a:rPr>
              <a:pPr defTabSz="816296"/>
              <a:t>‹#›</a:t>
            </a:fld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35" y="4937569"/>
            <a:ext cx="554171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财务部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49077" y="524116"/>
            <a:ext cx="8667141" cy="364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561" tIns="35780" rIns="71561" bIns="35780" numCol="1" rtlCol="0" anchor="t" anchorCtr="0" compatLnSpc="1"/>
          <a:lstStyle/>
          <a:p>
            <a:pPr defTabSz="8159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0"/>
            <a:ext cx="1871461" cy="5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ctr" defTabSz="71560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54" indent="-268354" algn="l" defTabSz="71560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433" indent="-223628" algn="l" defTabSz="7156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512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317" indent="-178902" algn="l" defTabSz="7156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121" indent="-178902" algn="l" defTabSz="7156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926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5731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340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13798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9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846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E838B-0F12-4B31-B7D1-2D0F6538ECB8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846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5309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3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597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47075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7" descr="未标题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3" y="535209"/>
            <a:ext cx="8668217" cy="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69586" y="4084741"/>
            <a:ext cx="1581237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419296" y="4787128"/>
            <a:ext cx="1584224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57088" y="4938007"/>
            <a:ext cx="562342" cy="2489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89" tIns="43259" rIns="83189" bIns="43259" anchor="ctr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sz="105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>
                <a:defRPr/>
              </a:pPr>
              <a:t>‹#›</a:t>
            </a:fld>
            <a:r>
              <a:rPr lang="en-US" altLang="zh-CN" sz="105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/31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16217" y="51470"/>
            <a:ext cx="2325206" cy="414046"/>
            <a:chOff x="6660232" y="188640"/>
            <a:chExt cx="2021918" cy="360040"/>
          </a:xfrm>
        </p:grpSpPr>
        <p:pic>
          <p:nvPicPr>
            <p:cNvPr id="10" name="图片 8" descr="标识与中国一汽组合横版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18822" r="25623" b="70786"/>
            <a:stretch>
              <a:fillRect/>
            </a:stretch>
          </p:blipFill>
          <p:spPr bwMode="auto">
            <a:xfrm>
              <a:off x="7164288" y="192506"/>
              <a:ext cx="1517862" cy="35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660232" y="188640"/>
              <a:ext cx="1008112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defTabSz="914190"/>
              <a:endPara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hf hdr="0" ftr="0" dt="0"/>
  <p:txStyles>
    <p:titleStyle>
      <a:lvl1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2pPr>
      <a:lvl3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3pPr>
      <a:lvl4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4pPr>
      <a:lvl5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5pPr>
      <a:lvl6pPr marL="456440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6pPr>
      <a:lvl7pPr marL="912885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7pPr>
      <a:lvl8pPr marL="1369329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8pPr>
      <a:lvl9pPr marL="1825772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9pPr>
    </p:titleStyle>
    <p:bodyStyle>
      <a:lvl1pPr marL="316974" indent="-316974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250" indent="-263092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109" indent="-212373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684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43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287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730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175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7616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9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2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4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7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4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-1"/>
          <a:stretch>
            <a:fillRect/>
          </a:stretch>
        </p:blipFill>
        <p:spPr bwMode="auto">
          <a:xfrm flipH="1">
            <a:off x="-635" y="-9525"/>
            <a:ext cx="9154160" cy="182499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0" y="2146909"/>
            <a:ext cx="9153525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长春红旗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国际小镇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运营管理有限公司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岗位名称应聘报告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800979" y="3901925"/>
            <a:ext cx="5328591" cy="720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应聘人：****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1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15566"/>
            <a:ext cx="828092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对应聘岗位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的认识和理解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三、工作业绩介绍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四、未来工作构想（重点介绍）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结合应聘岗位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职责定位阐述未来工作目标、实现路径及未来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报告内容</a:t>
            </a:r>
          </a:p>
        </p:txBody>
      </p:sp>
    </p:spTree>
    <p:extLst>
      <p:ext uri="{BB962C8B-B14F-4D97-AF65-F5344CB8AC3E}">
        <p14:creationId xmlns:p14="http://schemas.microsoft.com/office/powerpoint/2010/main" val="41023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49" y="791275"/>
            <a:ext cx="8064699" cy="150502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汇报时间不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，提问交流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报告要求</a:t>
            </a:r>
          </a:p>
        </p:txBody>
      </p:sp>
    </p:spTree>
    <p:extLst>
      <p:ext uri="{BB962C8B-B14F-4D97-AF65-F5344CB8AC3E}">
        <p14:creationId xmlns:p14="http://schemas.microsoft.com/office/powerpoint/2010/main" val="26972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8229600" cy="857250"/>
          </a:xfrm>
        </p:spPr>
        <p:txBody>
          <a:bodyPr/>
          <a:lstStyle/>
          <a:p>
            <a:r>
              <a:rPr lang="zh-CN" altLang="en-US" sz="7200" b="1" dirty="0" smtClean="0">
                <a:latin typeface="微软雅黑" pitchFamily="34" charset="-122"/>
                <a:ea typeface="微软雅黑" pitchFamily="34" charset="-122"/>
              </a:rPr>
              <a:t>谢  谢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/%#m/%#d&lt;/m_strFormatTime&gt;&lt;/m_precDefaultDate&gt;&lt;m_precDefaultYear/&gt;&lt;m_precDefaultQuarter/&gt;&lt;m_precDefaultMonth/&gt;&lt;m_precDefaultWeek/&gt;&lt;m_precDefaultDay/&gt;&lt;m_mruColor&gt;&lt;m_vecMRU length=&quot;5&quot;&gt;&lt;elem m_fUsage=&quot;4.74810391001754970000E+000&quot;&gt;&lt;m_ppcolschidx val=&quot;0&quot;/&gt;&lt;m_rgb r=&quot;0&quot; g=&quot;80&quot; b=&quot;0&quot;/&gt;&lt;m_nBrightness val=&quot;0&quot;/&gt;&lt;/elem&gt;&lt;elem m_fUsage=&quot;1.72900000000000010000E+000&quot;&gt;&lt;m_ppcolschidx val=&quot;0&quot;/&gt;&lt;m_rgb r=&quot;ae&quot; g=&quot;d4&quot; b=&quot;f8&quot;/&gt;&lt;m_nBrightness val=&quot;0&quot;/&gt;&lt;/elem&gt;&lt;elem m_fUsage=&quot;8.63271296912460070000E-001&quot;&gt;&lt;m_ppcolschidx val=&quot;0&quot;/&gt;&lt;m_rgb r=&quot;c0&quot; g=&quot;0&quot; b=&quot;0&quot;/&gt;&lt;m_nBrightness val=&quot;0&quot;/&gt;&lt;/elem&gt;&lt;elem m_fUsage=&quot;8.10000000000000050000E-001&quot;&gt;&lt;m_ppcolschidx val=&quot;0&quot;/&gt;&lt;m_rgb r=&quot;0&quot; g=&quot;23&quot; b=&quot;5a&quot;/&gt;&lt;m_nBrightness val=&quot;0&quot;/&gt;&lt;/elem&gt;&lt;elem m_fUsage=&quot;4.98773075396999220000E-001&quot;&gt;&lt;m_ppcolschidx val=&quot;0&quot;/&gt;&lt;m_rgb r=&quot;45&quot; g=&quot;b8&quot; b=&quot;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jqejjx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Office 主题">
  <a:themeElements>
    <a:clrScheme name="中国一汽">
      <a:dk1>
        <a:srgbClr val="FFFFFF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b="1"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57160</TotalTime>
  <Words>107</Words>
  <Application>Microsoft Office PowerPoint</Application>
  <PresentationFormat>全屏显示(16:9)</PresentationFormat>
  <Paragraphs>17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黑体</vt:lpstr>
      <vt:lpstr>宋体</vt:lpstr>
      <vt:lpstr>Microsoft YaHei</vt:lpstr>
      <vt:lpstr>Microsoft YaHei</vt:lpstr>
      <vt:lpstr>Arial</vt:lpstr>
      <vt:lpstr>Arial Black</vt:lpstr>
      <vt:lpstr>Calibri</vt:lpstr>
      <vt:lpstr>Wingdings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7_Office 主题</vt:lpstr>
      <vt:lpstr>7_自定义设计方案</vt:lpstr>
      <vt:lpstr>think-cell Slide</vt:lpstr>
      <vt:lpstr>PowerPoint 演示文稿</vt:lpstr>
      <vt:lpstr>PowerPoint 演示文稿</vt:lpstr>
      <vt:lpstr>PowerPoint 演示文稿</vt:lpstr>
      <vt:lpstr>谢  谢</vt:lpstr>
    </vt:vector>
  </TitlesOfParts>
  <Company>微软中国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会议体制</dc:title>
  <dc:creator>高海中(集团-财务部-运营管理处)</dc:creator>
  <cp:lastModifiedBy>huangmj</cp:lastModifiedBy>
  <cp:revision>3569</cp:revision>
  <cp:lastPrinted>2021-12-16T07:12:54Z</cp:lastPrinted>
  <dcterms:created xsi:type="dcterms:W3CDTF">2016-10-26T06:56:00Z</dcterms:created>
  <dcterms:modified xsi:type="dcterms:W3CDTF">2022-01-10T12:10:41Z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